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  <p:sldMasterId id="2147483691" r:id="rId2"/>
  </p:sldMasterIdLst>
  <p:handoutMasterIdLst>
    <p:handoutMasterId r:id="rId13"/>
  </p:handoutMasterIdLst>
  <p:sldIdLst>
    <p:sldId id="256" r:id="rId3"/>
    <p:sldId id="257" r:id="rId4"/>
    <p:sldId id="258" r:id="rId5"/>
    <p:sldId id="259" r:id="rId6"/>
    <p:sldId id="270" r:id="rId7"/>
    <p:sldId id="260" r:id="rId8"/>
    <p:sldId id="262" r:id="rId9"/>
    <p:sldId id="266" r:id="rId10"/>
    <p:sldId id="268" r:id="rId11"/>
    <p:sldId id="269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89D93A-89CA-4237-9A29-BAA99957686C}" type="datetimeFigureOut">
              <a:rPr lang="en-US"/>
              <a:pPr>
                <a:defRPr/>
              </a:pPr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70802A-F543-436E-9AB9-A185B32DA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80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8796D-AF99-4AAD-8517-58A544C34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7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B45B4-7429-4E1A-8F46-582287A10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3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03CBF-D98A-4D74-89B6-0FB38C105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83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38200" y="17526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F313-56E8-4936-BA51-DF378D282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5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7526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2B332-3505-49A7-985A-8997AC90C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32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74B6A-7DDE-40D0-B678-2BE9E156F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7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F638-0E9C-4DA0-A857-727E91B00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39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8B3D3-B729-4E11-89AA-0326CB92B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49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F5896-F3B9-4674-A557-ABC03A161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14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EFBA3-95D4-4340-B352-B1921DE8E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44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29CE6-32A3-499B-AA1F-0DCC4C050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8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6D686-3569-44D5-B520-ED28AC927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71DD7-1964-44A6-A1E3-219F0FA0B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66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E7D5-8FA9-4331-B869-5AA8F70BB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22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467BF-A157-48F5-B1BF-53EF769D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19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8AB5A-9358-4DF5-98C6-FA5DACFBE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78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82BE-FFE6-4A78-9853-3412F5648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5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7F5E7-8166-4522-8EFB-BB39F4AEF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3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CBB2-E436-479E-8C97-4DCC09007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4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52DCE-2D5A-494B-93EC-D2FD3923B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9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99083-8CEF-4906-A668-418ABE1B1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3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D3CE3-E777-4D37-997B-D92896657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8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33885-D95C-4D13-829A-1A24A5DEC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8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BD032-94D1-4CFA-BB0A-7D2D6588D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0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C9FEC6-3A0C-4106-9002-3797ED884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35" r:id="rId2"/>
    <p:sldLayoutId id="2147483854" r:id="rId3"/>
    <p:sldLayoutId id="2147483836" r:id="rId4"/>
    <p:sldLayoutId id="2147483855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8C1464-00A8-4F5A-A519-E8DA72CE6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57" r:id="rId3"/>
    <p:sldLayoutId id="2147483846" r:id="rId4"/>
    <p:sldLayoutId id="2147483858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6000" b="1" dirty="0" smtClean="0"/>
              <a:t>Puritan Literature </a:t>
            </a:r>
            <a:br>
              <a:rPr sz="6000" b="1" dirty="0" smtClean="0"/>
            </a:br>
            <a:r>
              <a:rPr sz="6000" b="1" dirty="0" smtClean="0"/>
              <a:t>in America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1816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Puritan society said that Anne’s “place” in life was “to be domestic, separated from the affairs of church and state,” getting her ideas from God and from her husband.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Anne was bothered by the Puritan bias toward women that was common in her time.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When her work was published, her brother-in-law had to tell people she was still a “good” woman, meaning that all her free time was still devoted to religious activities, and she wrote her poetry when she would have normally been sleeping. 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45720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Anne Bradstreet	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05800" cy="5105400"/>
          </a:xfrm>
        </p:spPr>
        <p:txBody>
          <a:bodyPr/>
          <a:lstStyle/>
          <a:p>
            <a:pPr eaLnBrk="1" hangingPunct="1"/>
            <a:r>
              <a:rPr lang="en-US" altLang="en-US" sz="3000" u="sng" dirty="0" smtClean="0"/>
              <a:t>Definition</a:t>
            </a:r>
            <a:r>
              <a:rPr lang="en-US" altLang="en-US" sz="3000" dirty="0" smtClean="0"/>
              <a:t>: Group of Protestants who wanted to “purify” the Church of England.</a:t>
            </a:r>
          </a:p>
          <a:p>
            <a:pPr eaLnBrk="1" hangingPunct="1"/>
            <a:r>
              <a:rPr lang="en-US" altLang="en-US" sz="3000" dirty="0" smtClean="0"/>
              <a:t>Suffered persecution in England.</a:t>
            </a:r>
          </a:p>
          <a:p>
            <a:pPr eaLnBrk="1" hangingPunct="1"/>
            <a:r>
              <a:rPr lang="en-US" altLang="en-US" sz="3000" dirty="0" smtClean="0"/>
              <a:t>Small group led by William Bradford came to the New World on the Mayflower in 1620.  Upon their arrival, they were met with harsh winters and unfamiliar terrain.</a:t>
            </a:r>
          </a:p>
          <a:p>
            <a:pPr eaLnBrk="1" hangingPunct="1"/>
            <a:r>
              <a:rPr lang="en-US" altLang="en-US" sz="3000" dirty="0" smtClean="0"/>
              <a:t>Established the first printing press, free public grammar schools, and the first American college (otherwise known as Harvard)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38100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u="sng" dirty="0" smtClean="0"/>
              <a:t>The Puritans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534400" cy="571500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Most of humanity “damned” by the sin of Adam and Eve.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u="sng" dirty="0" smtClean="0"/>
              <a:t>Predestination</a:t>
            </a:r>
            <a:r>
              <a:rPr lang="en-US" sz="2800" dirty="0" smtClean="0"/>
              <a:t> – God had already decided, before birth, whether someone would go to heaven or to hell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Values: self-reliance, hard-working, moderation, simple living, industrious, sobriety/temperance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Hard work resulted in material wealth, which indicated that a person was devoted to God.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The Puritans were considered Pilgrims because they viewed their emigration from England as a “spiritual journey.”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4114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u="sng" dirty="0" smtClean="0"/>
              <a:t>Puritan Beliefs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458200" cy="5410200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Rather undemocratic - felt that the “saintly elect” (in other words, religious leaders) should have had the most influence in politics</a:t>
            </a:r>
          </a:p>
          <a:p>
            <a:pPr marL="0" indent="0" eaLnBrk="1" hangingPunct="1">
              <a:buNone/>
            </a:pPr>
            <a:endParaRPr lang="en-US" altLang="en-US" sz="3000" dirty="0" smtClean="0"/>
          </a:p>
          <a:p>
            <a:pPr eaLnBrk="1" hangingPunct="1"/>
            <a:r>
              <a:rPr lang="en-US" altLang="en-US" sz="3000" dirty="0" smtClean="0"/>
              <a:t>Church elders were also political leaders – any church rule violation was also a social one, and Puritan ministers always preached fear.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39624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u="sng" dirty="0" smtClean="0"/>
              <a:t>Puritan Politics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They used a Bible verse to justify when they needed something from the Native American people:</a:t>
            </a:r>
          </a:p>
          <a:p>
            <a:pPr lvl="1" eaLnBrk="1" hangingPunct="1"/>
            <a:r>
              <a:rPr lang="en-US" altLang="en-US" sz="3200" dirty="0" smtClean="0"/>
              <a:t>“Whosoever therefore </a:t>
            </a:r>
            <a:r>
              <a:rPr lang="en-US" altLang="en-US" sz="3200" dirty="0" err="1" smtClean="0"/>
              <a:t>resisteth</a:t>
            </a:r>
            <a:r>
              <a:rPr lang="en-US" altLang="en-US" sz="3200" dirty="0" smtClean="0"/>
              <a:t> the power, </a:t>
            </a:r>
            <a:r>
              <a:rPr lang="en-US" altLang="en-US" sz="3200" dirty="0" err="1" smtClean="0"/>
              <a:t>resisteth</a:t>
            </a:r>
            <a:r>
              <a:rPr lang="en-US" altLang="en-US" sz="3200" dirty="0" smtClean="0"/>
              <a:t> the ordinance of God: and they that resist shall receive to themselves damnation.”</a:t>
            </a:r>
          </a:p>
          <a:p>
            <a:pPr lvl="2" eaLnBrk="1" hangingPunct="1"/>
            <a:r>
              <a:rPr lang="en-US" altLang="en-US" sz="3200" dirty="0" smtClean="0"/>
              <a:t>Romans 13:2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38862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u="sng" dirty="0" smtClean="0"/>
              <a:t>Puritan Politics</a:t>
            </a:r>
            <a:r>
              <a:rPr dirty="0" smtClean="0"/>
              <a:t>	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05800" cy="5029200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Bible provided model - individual life is a “journey to salvation.”  Connections between Biblical events and their own lives.</a:t>
            </a:r>
          </a:p>
          <a:p>
            <a:pPr eaLnBrk="1" hangingPunct="1"/>
            <a:r>
              <a:rPr lang="en-US" altLang="en-US" sz="3000" dirty="0" smtClean="0"/>
              <a:t>Used writing to explore their inner and outer lives for signs of God’s work.</a:t>
            </a:r>
          </a:p>
          <a:p>
            <a:pPr eaLnBrk="1" hangingPunct="1"/>
            <a:r>
              <a:rPr lang="en-US" altLang="en-US" sz="3000" dirty="0" smtClean="0"/>
              <a:t>Diaries and histories were most common.</a:t>
            </a:r>
          </a:p>
          <a:p>
            <a:pPr eaLnBrk="1" hangingPunct="1"/>
            <a:r>
              <a:rPr lang="en-US" altLang="en-US" sz="3000" dirty="0" smtClean="0"/>
              <a:t>Plain style stressed clear expression and avoided complicated figures of speech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u="sng" dirty="0" smtClean="0"/>
              <a:t>Characteristics of Puritan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dirty="0" smtClean="0"/>
              <a:t>William Bradford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316854"/>
            <a:ext cx="3657600" cy="4855346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1590-1657</a:t>
            </a:r>
          </a:p>
          <a:p>
            <a:pPr eaLnBrk="1" hangingPunct="1"/>
            <a:r>
              <a:rPr lang="en-US" altLang="en-US" sz="2800" u="sng" dirty="0" smtClean="0"/>
              <a:t>Of Plymouth Plantation</a:t>
            </a:r>
          </a:p>
          <a:p>
            <a:pPr eaLnBrk="1" hangingPunct="1"/>
            <a:r>
              <a:rPr lang="en-US" altLang="en-US" sz="2800" dirty="0" smtClean="0"/>
              <a:t>Described hardships of journey to New World; unshakeable belief in God.</a:t>
            </a:r>
          </a:p>
          <a:p>
            <a:pPr eaLnBrk="1" hangingPunct="1"/>
            <a:r>
              <a:rPr lang="en-US" altLang="en-US" sz="2800" dirty="0" smtClean="0"/>
              <a:t>Plain Style of writing - few figures of speech or metaphors.</a:t>
            </a:r>
            <a:endParaRPr lang="en-US" altLang="en-US" sz="3200" dirty="0" smtClean="0"/>
          </a:p>
        </p:txBody>
      </p:sp>
      <p:pic>
        <p:nvPicPr>
          <p:cNvPr id="10246" name="Picture 6" descr="C:\My Documents\Englishdept-Standards\bradfor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442416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50292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dirty="0" smtClean="0"/>
              <a:t>Jonathan Edwards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41394"/>
            <a:ext cx="4038600" cy="5464206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1703-1758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Famous sermon: “Sinners in the Hands of an Angry God”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“Fire and brimstone” imagery – everyone was going to hell!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Helped bring about the Great Awakening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smtClean="0"/>
              <a:t>Increased religious enthusiasm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smtClean="0"/>
              <a:t>Mass hysteria due to power of the messages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smtClean="0"/>
              <a:t>Accused prominent church members—by name—of sinning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Tyrannical pastor - extreme and strict – thought of humans as “lowly sinners.”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 smtClean="0"/>
          </a:p>
        </p:txBody>
      </p:sp>
      <p:pic>
        <p:nvPicPr>
          <p:cNvPr id="14343" name="Picture 7" descr="C:\My Documents\Englishdept-Standards\jonedward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" t="405" r="2485" b="3003"/>
          <a:stretch/>
        </p:blipFill>
        <p:spPr bwMode="auto">
          <a:xfrm>
            <a:off x="5105401" y="1371600"/>
            <a:ext cx="3239610" cy="4061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05800" cy="5257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1612-1672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Came to America on one of the			 first ships from England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Her father and her husband were 		      governors of Massachusetts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Her works explore religion, a personal relationship with God, and her husband (even though the love between a husband and wife was supposed to be repressed so that there was no distraction from a relationship with God)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4114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dirty="0" smtClean="0"/>
              <a:t>Anne Bradstreet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5" r="23884"/>
          <a:stretch/>
        </p:blipFill>
        <p:spPr bwMode="auto">
          <a:xfrm>
            <a:off x="6248400" y="381000"/>
            <a:ext cx="2609850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Designs\Professional.pot</Template>
  <TotalTime>836</TotalTime>
  <Words>525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Constantia</vt:lpstr>
      <vt:lpstr>Times New Roman</vt:lpstr>
      <vt:lpstr>Wingdings 2</vt:lpstr>
      <vt:lpstr>Paper</vt:lpstr>
      <vt:lpstr>1_Paper</vt:lpstr>
      <vt:lpstr>Puritan Literature  in America</vt:lpstr>
      <vt:lpstr>The Puritans</vt:lpstr>
      <vt:lpstr>Puritan Beliefs</vt:lpstr>
      <vt:lpstr>Puritan Politics</vt:lpstr>
      <vt:lpstr>Puritan Politics </vt:lpstr>
      <vt:lpstr>Characteristics of Puritan Writing</vt:lpstr>
      <vt:lpstr>William Bradford</vt:lpstr>
      <vt:lpstr>Jonathan Edwards</vt:lpstr>
      <vt:lpstr>Anne Bradstreet</vt:lpstr>
      <vt:lpstr>Anne Bradstreet </vt:lpstr>
    </vt:vector>
  </TitlesOfParts>
  <Company>SMJUHSD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Puritan Literature in America</dc:title>
  <dc:creator>Jennifer Dolan</dc:creator>
  <cp:lastModifiedBy>Varela, Laura</cp:lastModifiedBy>
  <cp:revision>37</cp:revision>
  <cp:lastPrinted>2013-09-25T11:44:21Z</cp:lastPrinted>
  <dcterms:created xsi:type="dcterms:W3CDTF">2001-08-14T17:33:22Z</dcterms:created>
  <dcterms:modified xsi:type="dcterms:W3CDTF">2018-08-07T19:56:48Z</dcterms:modified>
</cp:coreProperties>
</file>